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4" r:id="rId3"/>
    <p:sldId id="275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2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8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op basis van de kaft en het doorbladeren van het boek voorspellen waar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zal gaan.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77" y="2914055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 t/m 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0841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0377" y="4391484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‘woordwebben’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466035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7136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375" y="4804511"/>
            <a:ext cx="1515293" cy="130646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079948"/>
            <a:ext cx="530143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vergelijken/bespreken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 t/m 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Verhaalkaart invullen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Samenvatten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59731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70377" y="393564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48831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88611" y="918115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 t/m 24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Woordrijtjes les 4 alvast oefenen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579" y="1930114"/>
            <a:ext cx="2087421" cy="14785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34719"/>
            <a:ext cx="491660" cy="466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611" y="500147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4"/>
          <p:cNvSpPr txBox="1"/>
          <p:nvPr/>
        </p:nvSpPr>
        <p:spPr>
          <a:xfrm>
            <a:off x="5016000" y="5016891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Lievelingsdier kiezen, woorden erbij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</a:t>
            </a:r>
          </a:p>
        </p:txBody>
      </p:sp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405" y="2461770"/>
            <a:ext cx="3736835" cy="24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liedje schrijven op rijm.</a:t>
            </a:r>
          </a:p>
        </p:txBody>
      </p:sp>
      <p:pic>
        <p:nvPicPr>
          <p:cNvPr id="13" name="Afbeelding 6" descr="Sofie en de pingui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88423" y="62925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118504" y="4260563"/>
            <a:ext cx="2578128" cy="2065807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390402" y="1122166"/>
            <a:ext cx="59571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 t/m 29,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bekijk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en 31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 in werkschrift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maken, nog een couplet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90404" y="4066270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4"/>
          <p:cNvSpPr txBox="1"/>
          <p:nvPr/>
        </p:nvSpPr>
        <p:spPr>
          <a:xfrm>
            <a:off x="390404" y="4477859"/>
            <a:ext cx="595717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787476" y="629259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787476" y="1125806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0" y="290088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0" y="5548579"/>
            <a:ext cx="551985" cy="524036"/>
          </a:xfrm>
          <a:prstGeom prst="rect">
            <a:avLst/>
          </a:prstGeom>
        </p:spPr>
      </p:pic>
      <p:pic>
        <p:nvPicPr>
          <p:cNvPr id="2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66" y="17046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51" y="2184057"/>
            <a:ext cx="4872217" cy="301987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6" descr="Sofie en de pingui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82" y="3693994"/>
            <a:ext cx="1211463" cy="150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teamnaam past bij jullie team?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Dieren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Woonplaats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Hobby’s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Favoriete pretpark/spel/kleur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443974"/>
            <a:ext cx="647520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vragen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teamcirkel in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151" y="2301624"/>
            <a:ext cx="551985" cy="5240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4" t="40615" r="54408" b="43532"/>
          <a:stretch/>
        </p:blipFill>
        <p:spPr>
          <a:xfrm>
            <a:off x="1425842" y="4278811"/>
            <a:ext cx="2401665" cy="15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3974"/>
            <a:ext cx="647520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	Wat voor soort boek is dit?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94" y="2567358"/>
            <a:ext cx="551985" cy="524036"/>
          </a:xfrm>
          <a:prstGeom prst="rect">
            <a:avLst/>
          </a:prstGeom>
        </p:spPr>
      </p:pic>
      <p:pic>
        <p:nvPicPr>
          <p:cNvPr id="12" name="Afbeelding 6" descr="Sofie en de pingui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29" y="2567358"/>
            <a:ext cx="2691828" cy="3394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12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inmiddels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plafond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ondersteboven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hersenschudding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breuk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paracetamol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strook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spray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kandidaat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ademhaling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tijd rekken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crimineel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866" y="2895329"/>
            <a:ext cx="1876808" cy="265125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848" y="3034437"/>
            <a:ext cx="4130304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deel van de tekst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252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t/m 16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(t/m ‘Voor de derde keer’)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72429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11404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‘woordwebben’)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1140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8" y="4225122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758824" y="1089094"/>
            <a:ext cx="53371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t/m 14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Verhaalkaart invullen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72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deel van de tekst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2686</TotalTime>
  <Words>959</Words>
  <Application>Microsoft Office PowerPoint</Application>
  <PresentationFormat>Widescreen</PresentationFormat>
  <Paragraphs>263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174</cp:revision>
  <dcterms:created xsi:type="dcterms:W3CDTF">2017-07-26T14:05:48Z</dcterms:created>
  <dcterms:modified xsi:type="dcterms:W3CDTF">2022-08-03T13:30:18Z</dcterms:modified>
</cp:coreProperties>
</file>